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71" r:id="rId6"/>
    <p:sldId id="258" r:id="rId7"/>
    <p:sldId id="278" r:id="rId8"/>
    <p:sldId id="279" r:id="rId9"/>
    <p:sldId id="283" r:id="rId10"/>
    <p:sldId id="281" r:id="rId11"/>
    <p:sldId id="282" r:id="rId12"/>
    <p:sldId id="280" r:id="rId13"/>
    <p:sldId id="261" r:id="rId14"/>
    <p:sldId id="266" r:id="rId15"/>
    <p:sldId id="262" r:id="rId16"/>
    <p:sldId id="276" r:id="rId17"/>
    <p:sldId id="277" r:id="rId18"/>
    <p:sldId id="263" r:id="rId19"/>
    <p:sldId id="269" r:id="rId20"/>
    <p:sldId id="270" r:id="rId21"/>
    <p:sldId id="259" r:id="rId22"/>
    <p:sldId id="272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342" y="96"/>
      </p:cViewPr>
      <p:guideLst/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542-5220-4214-BA3A-5977BF5A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74B0-B3C3-45F1-8D2A-1F31E862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9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E0B3-3FDE-4CBD-A37B-263541FE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CD09-1631-45F5-A05A-C2DB970F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B4A0-B76B-4CB0-85DF-DF766F7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490D-3A64-489F-86C1-FEAD2DD8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8BD2-0821-4437-8BD1-1DA920C8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EC13-A573-4CB5-B4B5-3F8407EF6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299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</p:txBody>
      </p:sp>
    </p:spTree>
    <p:extLst>
      <p:ext uri="{BB962C8B-B14F-4D97-AF65-F5344CB8AC3E}">
        <p14:creationId xmlns:p14="http://schemas.microsoft.com/office/powerpoint/2010/main" val="68793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1B26-054D-4A81-BE90-0BB005DE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0CB5-53FD-4282-9A3E-9ABEE86A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A145-12D4-4070-BBC5-4D747463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isn’t: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2DA8-513F-41BD-9585-4171B02B2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/>
              <a:t> OS</a:t>
            </a:r>
            <a:endParaRPr lang="en-US" dirty="0"/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Ambient Light Sensor</a:t>
            </a:r>
          </a:p>
          <a:p>
            <a:r>
              <a:rPr lang="en-US" dirty="0"/>
              <a:t>When it gets too dark, Planet Express will light up</a:t>
            </a:r>
          </a:p>
          <a:p>
            <a:r>
              <a:rPr lang="en-US" dirty="0"/>
              <a:t>Button to make the Planet Express blink</a:t>
            </a:r>
          </a:p>
        </p:txBody>
      </p:sp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Linux</a:t>
            </a:r>
          </a:p>
          <a:p>
            <a:r>
              <a:rPr lang="en-US" dirty="0"/>
              <a:t>.NET Core on Linux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USB (or network???)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</TotalTime>
  <Words>362</Words>
  <Application>Microsoft Office PowerPoint</Application>
  <PresentationFormat>Widescreen</PresentationFormat>
  <Paragraphs>92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.NET of Things</vt:lpstr>
      <vt:lpstr>What this talk is:</vt:lpstr>
      <vt:lpstr>What this talk isn’t:</vt:lpstr>
      <vt:lpstr>Word Cloud</vt:lpstr>
      <vt:lpstr>Demo App</vt:lpstr>
      <vt:lpstr>Raspberry Pi</vt:lpstr>
      <vt:lpstr>Three Options</vt:lpstr>
      <vt:lpstr>Windows 10 IoT</vt:lpstr>
      <vt:lpstr>Pros</vt:lpstr>
      <vt:lpstr>PowerPoint Presentation</vt:lpstr>
      <vt:lpstr>PowerPoint Presentation</vt:lpstr>
      <vt:lpstr>PowerPoint Presentation</vt:lpstr>
      <vt:lpstr>.NET MicroFramework</vt:lpstr>
      <vt:lpstr>Cons</vt:lpstr>
      <vt:lpstr>Gadgeteer</vt:lpstr>
      <vt:lpstr>PowerPoint Presentation</vt:lpstr>
      <vt:lpstr>PowerPoint Presentation</vt:lpstr>
      <vt:lpstr>TinyCLR OS</vt:lpstr>
      <vt:lpstr>TinyCLR OS – Getting Setup</vt:lpstr>
      <vt:lpstr>TinyCLR Config</vt:lpstr>
      <vt:lpstr>Pros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53</cp:revision>
  <dcterms:created xsi:type="dcterms:W3CDTF">2019-02-13T02:21:19Z</dcterms:created>
  <dcterms:modified xsi:type="dcterms:W3CDTF">2019-02-22T00:55:14Z</dcterms:modified>
</cp:coreProperties>
</file>